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28" d="100"/>
          <a:sy n="28" d="100"/>
        </p:scale>
        <p:origin x="7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78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812E8A-03C0-4A48-B320-AAC84FA33E1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00380F-56DD-4149-ACEE-8AF8E83EF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6D5F-37C6-4AB0-8620-BDB9D140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65" y="957486"/>
            <a:ext cx="5662342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40DBC-2C9A-4058-A39A-2C895A529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en-US"/>
              <a:t>Cyclone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647E0-DEE1-4D71-88EE-1BB72CA0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383" y="4165600"/>
            <a:ext cx="3707844" cy="17176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Christy dion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222556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A056-3D32-4E55-987C-9AAC7829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storm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F73C-B8C7-4BA7-8235-1E724D25C8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Storm formation: is like a hurricane but forms in the “South Pacific &amp; Indian ocean”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48921-C148-467A-9D3C-7D46432417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Events during storm: it is a storm system characterized by low-pressure center and numerous thunderstorms that produce strong winds and flooding rain.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08CC6-CD12-4607-A8A1-5B019C95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1" y="3429000"/>
            <a:ext cx="5671039" cy="302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1395C-48AC-4776-B619-CA797821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22" y="4182055"/>
            <a:ext cx="3785314" cy="26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65BD-8CDA-4524-99AE-6556E99A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76" y="0"/>
            <a:ext cx="10364451" cy="1596177"/>
          </a:xfrm>
        </p:spPr>
        <p:txBody>
          <a:bodyPr/>
          <a:lstStyle/>
          <a:p>
            <a:r>
              <a:rPr lang="en-US" dirty="0"/>
              <a:t>Cyclone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83C2-6822-43F0-BABD-B4B1FAB628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919" y="1301309"/>
            <a:ext cx="3706276" cy="3914927"/>
          </a:xfrm>
        </p:spPr>
        <p:txBody>
          <a:bodyPr>
            <a:normAutofit fontScale="92500"/>
          </a:bodyPr>
          <a:lstStyle/>
          <a:p>
            <a:r>
              <a:rPr lang="en-US" dirty="0"/>
              <a:t>Turn off all electricity (gas, water, unplug appliances.</a:t>
            </a:r>
          </a:p>
          <a:p>
            <a:r>
              <a:rPr lang="en-US" dirty="0"/>
              <a:t>Emergency kit – keep close</a:t>
            </a:r>
          </a:p>
          <a:p>
            <a:r>
              <a:rPr lang="en-US" dirty="0"/>
              <a:t>Keep family is strongest part of the house</a:t>
            </a:r>
          </a:p>
          <a:p>
            <a:r>
              <a:rPr lang="en-US" dirty="0"/>
              <a:t>Listen to radio for updates</a:t>
            </a:r>
          </a:p>
          <a:p>
            <a:r>
              <a:rPr lang="en-US" dirty="0"/>
              <a:t>If building starts breaking, take cover under a mattress</a:t>
            </a:r>
          </a:p>
          <a:p>
            <a:r>
              <a:rPr lang="en-US" dirty="0"/>
              <a:t>Evacuate the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FB4E4-6134-42A5-9153-722520BE3D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26101" y="1756474"/>
            <a:ext cx="5105400" cy="3875399"/>
          </a:xfrm>
        </p:spPr>
        <p:txBody>
          <a:bodyPr/>
          <a:lstStyle/>
          <a:p>
            <a:r>
              <a:rPr lang="en-US" dirty="0"/>
              <a:t>Emergency Kit</a:t>
            </a:r>
          </a:p>
          <a:p>
            <a:pPr lvl="1"/>
            <a:r>
              <a:rPr lang="en-US" dirty="0"/>
              <a:t>Spare batteries</a:t>
            </a:r>
          </a:p>
          <a:p>
            <a:pPr lvl="1"/>
            <a:r>
              <a:rPr lang="en-US" dirty="0"/>
              <a:t>First aid kit</a:t>
            </a:r>
          </a:p>
          <a:p>
            <a:pPr lvl="1"/>
            <a:r>
              <a:rPr lang="en-US" dirty="0"/>
              <a:t>Candles</a:t>
            </a:r>
          </a:p>
          <a:p>
            <a:pPr lvl="1"/>
            <a:r>
              <a:rPr lang="en-US" dirty="0"/>
              <a:t>Battery operated radio</a:t>
            </a:r>
          </a:p>
          <a:p>
            <a:pPr lvl="1"/>
            <a:r>
              <a:rPr lang="en-US" dirty="0"/>
              <a:t>Copies of important documents</a:t>
            </a:r>
          </a:p>
          <a:p>
            <a:pPr lvl="1"/>
            <a:r>
              <a:rPr lang="en-US" dirty="0"/>
              <a:t>Bottled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F2B62-859F-40EB-B1E7-BA1BDD7B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801" y="798088"/>
            <a:ext cx="3686856" cy="2630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DCECC-0DE0-49A2-997A-B77F6EE5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95" y="2408652"/>
            <a:ext cx="2231228" cy="28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5DFB-D19B-43BF-AED0-47C7CF2A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9C01-E464-4508-AEB2-CEB62A884A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5090" y="2367092"/>
            <a:ext cx="2694709" cy="3424107"/>
          </a:xfrm>
        </p:spPr>
        <p:txBody>
          <a:bodyPr/>
          <a:lstStyle/>
          <a:p>
            <a:r>
              <a:rPr lang="en-US" dirty="0"/>
              <a:t>What tool is used to measure?</a:t>
            </a:r>
          </a:p>
          <a:p>
            <a:pPr lvl="1"/>
            <a:r>
              <a:rPr lang="en-US" dirty="0"/>
              <a:t>Doppler radar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D583A-16AF-435C-A144-90E1FD1ED0E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Cyclone prediction:</a:t>
            </a:r>
          </a:p>
          <a:p>
            <a:pPr lvl="1"/>
            <a:r>
              <a:rPr lang="en-US" dirty="0"/>
              <a:t>Satellites</a:t>
            </a:r>
          </a:p>
          <a:p>
            <a:pPr lvl="1"/>
            <a:r>
              <a:rPr lang="en-US" dirty="0"/>
              <a:t>Weather radars</a:t>
            </a:r>
          </a:p>
          <a:p>
            <a:pPr lvl="1"/>
            <a:r>
              <a:rPr lang="en-US" dirty="0"/>
              <a:t>Computers</a:t>
            </a:r>
          </a:p>
          <a:p>
            <a:pPr lvl="1"/>
            <a:r>
              <a:rPr lang="en-US" dirty="0"/>
              <a:t>Scientists use Potential Intensity to help forecast the strength of cyclones.</a:t>
            </a:r>
          </a:p>
          <a:p>
            <a:pPr lvl="1"/>
            <a:r>
              <a:rPr lang="en-US" dirty="0"/>
              <a:t>Very difficult to predict because they can change suddenly</a:t>
            </a:r>
          </a:p>
        </p:txBody>
      </p:sp>
      <p:pic>
        <p:nvPicPr>
          <p:cNvPr id="1028" name="Picture 4" descr="Image result for Cyclone scale">
            <a:extLst>
              <a:ext uri="{FF2B5EF4-FFF2-40B4-BE49-F238E27FC236}">
                <a16:creationId xmlns:a16="http://schemas.microsoft.com/office/drawing/2014/main" id="{F7D99357-CC9C-4176-AA33-B95019BC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0" y="1937066"/>
            <a:ext cx="3130261" cy="49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8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5A001-7A8D-48FA-8015-FED6B3B1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Frequency &amp; locations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ACEAB-2699-49E8-AA1E-067E9AAD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3" y="214186"/>
            <a:ext cx="7925983" cy="65191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1F6E-C265-4757-A4BE-B022240AC6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Time of year – November 1 – April 30</a:t>
            </a:r>
          </a:p>
          <a:p>
            <a:pPr>
              <a:lnSpc>
                <a:spcPct val="110000"/>
              </a:lnSpc>
            </a:pPr>
            <a:r>
              <a:rPr lang="en-US" sz="1500"/>
              <a:t>About 1 a month forms during this period</a:t>
            </a:r>
          </a:p>
          <a:p>
            <a:pPr>
              <a:lnSpc>
                <a:spcPct val="110000"/>
              </a:lnSpc>
            </a:pPr>
            <a:r>
              <a:rPr lang="en-US" sz="1500"/>
              <a:t>Based on data, there are about 11 each season</a:t>
            </a:r>
          </a:p>
          <a:p>
            <a:pPr>
              <a:lnSpc>
                <a:spcPct val="110000"/>
              </a:lnSpc>
            </a:pPr>
            <a:r>
              <a:rPr lang="en-US" sz="1500"/>
              <a:t>Cyclones occur in the pacific and Indian ocean</a:t>
            </a:r>
          </a:p>
          <a:p>
            <a:pPr>
              <a:lnSpc>
                <a:spcPct val="110000"/>
              </a:lnSpc>
            </a:pPr>
            <a:r>
              <a:rPr lang="en-US" sz="1500"/>
              <a:t>In US – Eastern pacific, Hawaii</a:t>
            </a:r>
          </a:p>
          <a:p>
            <a:pPr>
              <a:lnSpc>
                <a:spcPct val="110000"/>
              </a:lnSpc>
            </a:pPr>
            <a:r>
              <a:rPr lang="en-US" sz="1500"/>
              <a:t>In other US Areas – called Hurricanes</a:t>
            </a:r>
          </a:p>
        </p:txBody>
      </p:sp>
    </p:spTree>
    <p:extLst>
      <p:ext uri="{BB962C8B-B14F-4D97-AF65-F5344CB8AC3E}">
        <p14:creationId xmlns:p14="http://schemas.microsoft.com/office/powerpoint/2010/main" val="192662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EEFD-8A1F-43FB-8764-D5719838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F74-F1CF-4CE9-BABD-EF06DB9F7C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094018"/>
            <a:ext cx="5106026" cy="21454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November 12, 1970 – still deadliest tropical cyclone ever recorded</a:t>
            </a:r>
          </a:p>
          <a:p>
            <a:r>
              <a:rPr lang="en-US" dirty="0"/>
              <a:t>East Pakistan</a:t>
            </a:r>
          </a:p>
          <a:p>
            <a:r>
              <a:rPr lang="en-US" dirty="0"/>
              <a:t>Peak sustained winds 185 km/</a:t>
            </a:r>
            <a:r>
              <a:rPr lang="en-US" dirty="0" err="1"/>
              <a:t>hr</a:t>
            </a:r>
            <a:r>
              <a:rPr lang="en-US" dirty="0"/>
              <a:t> (115 mph)</a:t>
            </a:r>
          </a:p>
          <a:p>
            <a:r>
              <a:rPr lang="en-US" dirty="0"/>
              <a:t>500,000 – 1,000,000 dead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51CB-8F18-4763-8A98-55191ECAEB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826" y="4736726"/>
            <a:ext cx="5105400" cy="17120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February 2, 2011 – </a:t>
            </a:r>
            <a:r>
              <a:rPr lang="en-US" dirty="0" err="1"/>
              <a:t>queensland</a:t>
            </a:r>
            <a:r>
              <a:rPr lang="en-US" dirty="0"/>
              <a:t>, Australia</a:t>
            </a:r>
          </a:p>
          <a:p>
            <a:r>
              <a:rPr lang="en-US" dirty="0"/>
              <a:t>Damages exceeded $3.6 billion</a:t>
            </a:r>
          </a:p>
          <a:p>
            <a:r>
              <a:rPr lang="en-US" dirty="0"/>
              <a:t>10,000 people forced out of their homes</a:t>
            </a:r>
          </a:p>
          <a:p>
            <a:r>
              <a:rPr lang="en-US" dirty="0"/>
              <a:t>Death of 23-0ld from suffocation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45C35-F34B-44E8-97CB-D60D4DA3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954627"/>
            <a:ext cx="4406371" cy="3124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840C5-C89D-4453-9BDB-DB95FC4B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03" y="618518"/>
            <a:ext cx="2804246" cy="40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31574-FF0E-46B6-B38C-3BEC5CAFF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6" r="1" b="4187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88C42-38BB-4B6F-942E-3079631D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D47D-F890-42F0-AC30-CCE908C855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Cyclones cannot form near the equator because the </a:t>
            </a:r>
            <a:r>
              <a:rPr lang="en-US" sz="1500" u="sng"/>
              <a:t>Coriolis force</a:t>
            </a:r>
            <a:r>
              <a:rPr lang="en-US" sz="1500"/>
              <a:t> near the equator is 0.</a:t>
            </a:r>
          </a:p>
          <a:p>
            <a:pPr>
              <a:lnSpc>
                <a:spcPct val="110000"/>
              </a:lnSpc>
            </a:pPr>
            <a:r>
              <a:rPr lang="en-US" sz="1500"/>
              <a:t>Cyclones are the most dangerous hazard to people</a:t>
            </a:r>
          </a:p>
          <a:p>
            <a:pPr>
              <a:lnSpc>
                <a:spcPct val="110000"/>
              </a:lnSpc>
            </a:pPr>
            <a:r>
              <a:rPr lang="en-US" sz="1500"/>
              <a:t>Cyclones spin clockwise in the southern hemisphere</a:t>
            </a:r>
          </a:p>
          <a:p>
            <a:pPr>
              <a:lnSpc>
                <a:spcPct val="110000"/>
              </a:lnSpc>
            </a:pPr>
            <a:r>
              <a:rPr lang="en-US" sz="1500"/>
              <a:t>The eye is the most calm place in a cyclone</a:t>
            </a:r>
          </a:p>
          <a:p>
            <a:pPr>
              <a:lnSpc>
                <a:spcPct val="110000"/>
              </a:lnSpc>
            </a:pPr>
            <a:r>
              <a:rPr lang="en-US" sz="1500"/>
              <a:t>A cyclone is given a name when its winds reach 89 kmph</a:t>
            </a:r>
          </a:p>
        </p:txBody>
      </p:sp>
    </p:spTree>
    <p:extLst>
      <p:ext uri="{BB962C8B-B14F-4D97-AF65-F5344CB8AC3E}">
        <p14:creationId xmlns:p14="http://schemas.microsoft.com/office/powerpoint/2010/main" val="42841855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Cyclone</vt:lpstr>
      <vt:lpstr>What is this storm like?</vt:lpstr>
      <vt:lpstr>Cyclone Safety</vt:lpstr>
      <vt:lpstr>Forecasting</vt:lpstr>
      <vt:lpstr>Frequency &amp; locations</vt:lpstr>
      <vt:lpstr>Pictures</vt:lpstr>
      <vt:lpstr>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Cyclone</dc:title>
  <dc:creator>Brady R. Dion</dc:creator>
  <cp:lastModifiedBy>Brady R. Dion</cp:lastModifiedBy>
  <cp:revision>1</cp:revision>
  <dcterms:created xsi:type="dcterms:W3CDTF">2020-02-18T19:08:50Z</dcterms:created>
  <dcterms:modified xsi:type="dcterms:W3CDTF">2020-02-18T19:09:22Z</dcterms:modified>
</cp:coreProperties>
</file>